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83AD4A-79F1-6C61-6E73-6E03C1080799}" v="3" dt="2023-01-09T12:09:16.024"/>
    <p1510:client id="{E18466EE-207B-7E94-94DF-F923476571B6}" v="4" dt="2022-01-06T14:25:45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0" d="100"/>
          <a:sy n="80" d="100"/>
        </p:scale>
        <p:origin x="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ordan J" userId="S::jim.riordan@thirskschool.org::c5f99bdb-edcc-46ca-960e-a2190a95789c" providerId="AD" clId="Web-{E18466EE-207B-7E94-94DF-F923476571B6}"/>
    <pc:docChg chg="modSld">
      <pc:chgData name="Riordan J" userId="S::jim.riordan@thirskschool.org::c5f99bdb-edcc-46ca-960e-a2190a95789c" providerId="AD" clId="Web-{E18466EE-207B-7E94-94DF-F923476571B6}" dt="2022-01-06T14:25:45.685" v="3"/>
      <pc:docMkLst>
        <pc:docMk/>
      </pc:docMkLst>
      <pc:sldChg chg="modSp modMedia">
        <pc:chgData name="Riordan J" userId="S::jim.riordan@thirskschool.org::c5f99bdb-edcc-46ca-960e-a2190a95789c" providerId="AD" clId="Web-{E18466EE-207B-7E94-94DF-F923476571B6}" dt="2022-01-06T14:24:35.199" v="0"/>
        <pc:sldMkLst>
          <pc:docMk/>
          <pc:sldMk cId="4201680075" sldId="256"/>
        </pc:sldMkLst>
        <pc:picChg chg="mod">
          <ac:chgData name="Riordan J" userId="S::jim.riordan@thirskschool.org::c5f99bdb-edcc-46ca-960e-a2190a95789c" providerId="AD" clId="Web-{E18466EE-207B-7E94-94DF-F923476571B6}" dt="2022-01-06T14:24:35.199" v="0"/>
          <ac:picMkLst>
            <pc:docMk/>
            <pc:sldMk cId="4201680075" sldId="256"/>
            <ac:picMk id="6" creationId="{88650F48-6507-40FC-A530-B65F9216BCC9}"/>
          </ac:picMkLst>
        </pc:picChg>
      </pc:sldChg>
      <pc:sldChg chg="modSp modMedia">
        <pc:chgData name="Riordan J" userId="S::jim.riordan@thirskschool.org::c5f99bdb-edcc-46ca-960e-a2190a95789c" providerId="AD" clId="Web-{E18466EE-207B-7E94-94DF-F923476571B6}" dt="2022-01-06T14:25:24.279" v="2"/>
        <pc:sldMkLst>
          <pc:docMk/>
          <pc:sldMk cId="3612182916" sldId="257"/>
        </pc:sldMkLst>
        <pc:picChg chg="mod">
          <ac:chgData name="Riordan J" userId="S::jim.riordan@thirskschool.org::c5f99bdb-edcc-46ca-960e-a2190a95789c" providerId="AD" clId="Web-{E18466EE-207B-7E94-94DF-F923476571B6}" dt="2022-01-06T14:25:24.279" v="2"/>
          <ac:picMkLst>
            <pc:docMk/>
            <pc:sldMk cId="3612182916" sldId="257"/>
            <ac:picMk id="3" creationId="{A599BDEB-13B0-4CCF-B720-8E3B461B22FF}"/>
          </ac:picMkLst>
        </pc:picChg>
      </pc:sldChg>
      <pc:sldChg chg="modSp modMedia">
        <pc:chgData name="Riordan J" userId="S::jim.riordan@thirskschool.org::c5f99bdb-edcc-46ca-960e-a2190a95789c" providerId="AD" clId="Web-{E18466EE-207B-7E94-94DF-F923476571B6}" dt="2022-01-06T14:25:45.685" v="3"/>
        <pc:sldMkLst>
          <pc:docMk/>
          <pc:sldMk cId="3130376722" sldId="259"/>
        </pc:sldMkLst>
        <pc:picChg chg="mod">
          <ac:chgData name="Riordan J" userId="S::jim.riordan@thirskschool.org::c5f99bdb-edcc-46ca-960e-a2190a95789c" providerId="AD" clId="Web-{E18466EE-207B-7E94-94DF-F923476571B6}" dt="2022-01-06T14:25:45.685" v="3"/>
          <ac:picMkLst>
            <pc:docMk/>
            <pc:sldMk cId="3130376722" sldId="259"/>
            <ac:picMk id="3" creationId="{151299AF-F82C-4F31-9996-C7C9CDED32DD}"/>
          </ac:picMkLst>
        </pc:picChg>
      </pc:sldChg>
    </pc:docChg>
  </pc:docChgLst>
  <pc:docChgLst>
    <pc:chgData name="Riordan J" userId="S::jim.riordan@thirskschool.org::c5f99bdb-edcc-46ca-960e-a2190a95789c" providerId="AD" clId="Web-{B983AD4A-79F1-6C61-6E73-6E03C1080799}"/>
    <pc:docChg chg="modSld">
      <pc:chgData name="Riordan J" userId="S::jim.riordan@thirskschool.org::c5f99bdb-edcc-46ca-960e-a2190a95789c" providerId="AD" clId="Web-{B983AD4A-79F1-6C61-6E73-6E03C1080799}" dt="2023-01-09T12:09:16.024" v="2"/>
      <pc:docMkLst>
        <pc:docMk/>
      </pc:docMkLst>
      <pc:sldChg chg="modSp modMedia">
        <pc:chgData name="Riordan J" userId="S::jim.riordan@thirskschool.org::c5f99bdb-edcc-46ca-960e-a2190a95789c" providerId="AD" clId="Web-{B983AD4A-79F1-6C61-6E73-6E03C1080799}" dt="2023-01-09T12:08:54.710" v="0"/>
        <pc:sldMkLst>
          <pc:docMk/>
          <pc:sldMk cId="3612182916" sldId="257"/>
        </pc:sldMkLst>
        <pc:picChg chg="mod">
          <ac:chgData name="Riordan J" userId="S::jim.riordan@thirskschool.org::c5f99bdb-edcc-46ca-960e-a2190a95789c" providerId="AD" clId="Web-{B983AD4A-79F1-6C61-6E73-6E03C1080799}" dt="2023-01-09T12:08:54.710" v="0"/>
          <ac:picMkLst>
            <pc:docMk/>
            <pc:sldMk cId="3612182916" sldId="257"/>
            <ac:picMk id="3" creationId="{A599BDEB-13B0-4CCF-B720-8E3B461B22FF}"/>
          </ac:picMkLst>
        </pc:picChg>
      </pc:sldChg>
      <pc:sldChg chg="modSp modMedia">
        <pc:chgData name="Riordan J" userId="S::jim.riordan@thirskschool.org::c5f99bdb-edcc-46ca-960e-a2190a95789c" providerId="AD" clId="Web-{B983AD4A-79F1-6C61-6E73-6E03C1080799}" dt="2023-01-09T12:09:16.024" v="2"/>
        <pc:sldMkLst>
          <pc:docMk/>
          <pc:sldMk cId="122062947" sldId="258"/>
        </pc:sldMkLst>
        <pc:picChg chg="mod">
          <ac:chgData name="Riordan J" userId="S::jim.riordan@thirskschool.org::c5f99bdb-edcc-46ca-960e-a2190a95789c" providerId="AD" clId="Web-{B983AD4A-79F1-6C61-6E73-6E03C1080799}" dt="2023-01-09T12:09:16.024" v="2"/>
          <ac:picMkLst>
            <pc:docMk/>
            <pc:sldMk cId="122062947" sldId="258"/>
            <ac:picMk id="3" creationId="{AE6AC4F4-99D0-4B4C-93E7-BFA2CAAF30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74B7-AA0C-4689-A517-DE187D721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CCEC7-DC26-49CF-A087-B1BD78852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86DAF-4C61-4A60-ACD6-7D1FC192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474E8-0F8F-47BD-AB0D-F9B4B8F7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D07ED-7C34-4D12-8649-16FCE381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97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05D9-D088-4195-AAB3-406BB3F4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31D29-B616-4789-A9BF-A77D12501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C7E7-36A3-4A6B-AAC9-F582951B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1793-420B-46D8-979A-DF293124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33B55-FDAE-4897-A207-9E110B77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81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8C60E4-D8ED-4F92-80E1-940D093AD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164ED-1A87-4EC6-89AB-52A7EFEDF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1497-78E7-402A-9122-96571357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27528-D70C-4BC9-A377-0C5DF13F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FE375-1D35-435A-BD39-9751F933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A6C-85DA-41C8-BDFE-7600B15E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06637-0674-42FA-8449-C76140896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CB2E5-1550-49B8-9E8E-4FB0A961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BE5CF-E767-4886-B02B-84286897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9B9E1-7178-4242-B5BA-6B9D51F4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F53C-7820-4ED9-A738-832C00A4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1D750-D828-4728-8B11-4B0F2A87B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E4A7-9BEF-4921-B149-27C28DB8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F82CD-E0B7-4E42-B75B-B5F41FB7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CF137-ACEB-47B3-96AD-8F0CBE38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6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C727-6A72-4BA6-8836-E67A01C0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C0C5-2084-4562-82C5-3167DAEDF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4B4AD-8DAC-433C-815D-40401D7A8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5ACE5-1158-4E50-AEA8-9DA822B7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735F-9BC6-4F15-98F4-C2361A2B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A0796-6A5F-4A50-B90F-1B6300D2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DA21-56CF-4D8E-BC80-F14273B3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616D9-3F28-4094-9BE3-DCB31053F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909DE-D5A8-40A6-90FB-BB093124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BA8CE-81C7-478D-83E2-DB8B3A50E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892F8-C3CD-4BDD-8E63-343684F78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BE29A-AA34-44CF-A09D-AC3AB792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3E3A7-2E5C-4127-AE39-95BBE520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67066-FD70-4721-B256-0B1F113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6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66C4-C05E-426C-89F0-FF96C713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9B239-E009-48BF-B886-DF2D9B7F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222FE-B69F-4F46-BEAF-489C2874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859CC-986F-46A7-A98B-390757E7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3BCA8-7A7F-4DD0-ABC0-6E457094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928E3-98A5-4467-9F97-2A9E52A5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F1E59-DF42-4332-A244-E9B12B20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88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C959-4B7C-442B-82EC-94668D43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6B93F-CECD-48B4-8ECE-E9EA4A91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9971A-9EB9-4848-A4AA-73F7E7CC9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DA151-C486-4A67-A8C9-317ED0C1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F131A-C1DD-40B0-BED9-4214CD4F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A38C4-22AA-4E34-8D85-19B532DD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2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84FA-4EBA-4232-A358-034188F8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DE727-0292-49E7-A8BE-ABD2165DA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781A4-DF6B-43CD-BC95-FE555961E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22458-E713-4E3A-BD1D-8762B29D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F73-AD41-4048-BAFD-D4208445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72FE9-73A9-40C5-8E3A-7A1C1C8F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4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5FD7F-8B94-45AE-97EF-7D3DC49A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8B653-A8DF-4C7A-957F-DCBE06917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81227-7246-4A10-A124-4A0A5C2F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23E6C-5F74-4B50-A7FE-1BB3BCBD7532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A352-64FD-4D1C-8370-7C11B9872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27BDB-E4F1-47EB-8473-87AEEF214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FBAF-E3B5-4228-A60E-75C451ED6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0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20BF5-97AC-4BDB-A27D-FD3BE0BC4C1B}"/>
              </a:ext>
            </a:extLst>
          </p:cNvPr>
          <p:cNvSpPr txBox="1"/>
          <p:nvPr/>
        </p:nvSpPr>
        <p:spPr>
          <a:xfrm>
            <a:off x="3180522" y="507038"/>
            <a:ext cx="6571286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GCSE ENGLISH LANGUAGE</a:t>
            </a:r>
          </a:p>
          <a:p>
            <a:endParaRPr lang="en-GB" sz="3200" b="1" dirty="0"/>
          </a:p>
          <a:p>
            <a:r>
              <a:rPr lang="en-GB" sz="3200" i="1" dirty="0"/>
              <a:t>Why do you study English Language?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Compulsory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Communication skills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Passport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Enrich your life 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650F48-6507-40FC-A530-B65F9216B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B69C70-416B-4F96-A346-9D9856435024}"/>
              </a:ext>
            </a:extLst>
          </p:cNvPr>
          <p:cNvSpPr txBox="1"/>
          <p:nvPr/>
        </p:nvSpPr>
        <p:spPr>
          <a:xfrm>
            <a:off x="1001866" y="1407382"/>
            <a:ext cx="1136279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Knowledge and Understanding</a:t>
            </a:r>
          </a:p>
          <a:p>
            <a:endParaRPr lang="en-GB" sz="2800" dirty="0"/>
          </a:p>
          <a:p>
            <a:r>
              <a:rPr lang="en-GB" sz="2800" b="1" dirty="0"/>
              <a:t>Reading</a:t>
            </a:r>
            <a:r>
              <a:rPr lang="en-GB" sz="2800" dirty="0"/>
              <a:t>:  Read and respond to a wide range of texts. </a:t>
            </a:r>
          </a:p>
          <a:p>
            <a:r>
              <a:rPr lang="en-GB" sz="2800" dirty="0"/>
              <a:t>Improve knowledge of meaning, structure, language and form</a:t>
            </a:r>
          </a:p>
          <a:p>
            <a:endParaRPr lang="en-GB" sz="2800" dirty="0"/>
          </a:p>
          <a:p>
            <a:r>
              <a:rPr lang="en-GB" sz="2800" b="1" dirty="0"/>
              <a:t>Writing</a:t>
            </a:r>
            <a:r>
              <a:rPr lang="en-GB" sz="2800" dirty="0"/>
              <a:t>: Write effectively and coherently using appropriate Standard English.</a:t>
            </a:r>
          </a:p>
          <a:p>
            <a:r>
              <a:rPr lang="en-GB" sz="2800" dirty="0"/>
              <a:t>Use grammar correctly and spell and punctuate accurately.</a:t>
            </a:r>
          </a:p>
          <a:p>
            <a:endParaRPr lang="en-GB" sz="2800" dirty="0"/>
          </a:p>
          <a:p>
            <a:r>
              <a:rPr lang="en-GB" sz="2800" b="1" dirty="0"/>
              <a:t>Speaking</a:t>
            </a:r>
            <a:r>
              <a:rPr lang="en-GB" sz="2800" dirty="0"/>
              <a:t>: Discuss, debate, present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9BDEB-13B0-4CCF-B720-8E3B461B2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133913.71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8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CD3A2-28E3-425D-B014-8FCA8B0BA322}"/>
              </a:ext>
            </a:extLst>
          </p:cNvPr>
          <p:cNvSpPr txBox="1"/>
          <p:nvPr/>
        </p:nvSpPr>
        <p:spPr>
          <a:xfrm>
            <a:off x="2449002" y="1288112"/>
            <a:ext cx="915282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Assessment</a:t>
            </a:r>
            <a:r>
              <a:rPr lang="en-GB" sz="3200" dirty="0"/>
              <a:t> - Two exams</a:t>
            </a:r>
          </a:p>
          <a:p>
            <a:endParaRPr lang="en-GB" sz="3200" dirty="0"/>
          </a:p>
          <a:p>
            <a:r>
              <a:rPr lang="en-GB" sz="3200" dirty="0"/>
              <a:t>Paper 1: Explorations in Creative Reading and Writing </a:t>
            </a:r>
          </a:p>
          <a:p>
            <a:r>
              <a:rPr lang="en-GB" sz="3200" dirty="0"/>
              <a:t>(Fiction)	1 hr 45</a:t>
            </a:r>
          </a:p>
          <a:p>
            <a:endParaRPr lang="en-GB" sz="3200" dirty="0"/>
          </a:p>
          <a:p>
            <a:r>
              <a:rPr lang="en-GB" sz="3200" dirty="0"/>
              <a:t>Paper 2: Writers’ Viewpoints and Perspectives	</a:t>
            </a:r>
          </a:p>
          <a:p>
            <a:r>
              <a:rPr lang="en-GB" sz="3200" dirty="0"/>
              <a:t>(Non-fiction)	1 hr 45</a:t>
            </a:r>
          </a:p>
          <a:p>
            <a:endParaRPr lang="en-GB" sz="3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6AC4F4-99D0-4B4C-93E7-BFA2CAAF3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70F4A-64B8-48FC-B6D2-538C8907312E}"/>
              </a:ext>
            </a:extLst>
          </p:cNvPr>
          <p:cNvSpPr txBox="1"/>
          <p:nvPr/>
        </p:nvSpPr>
        <p:spPr>
          <a:xfrm>
            <a:off x="2464904" y="405517"/>
            <a:ext cx="7623112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Progression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Apprenticeships/vocational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College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Level English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Supplement for other A Levels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What ex-students have said about English Language</a:t>
            </a:r>
          </a:p>
          <a:p>
            <a:endParaRPr lang="en-GB" sz="2400" dirty="0"/>
          </a:p>
          <a:p>
            <a:r>
              <a:rPr lang="en-GB" sz="2400" dirty="0"/>
              <a:t>‘You cover so many different subjects and issues.</a:t>
            </a:r>
          </a:p>
          <a:p>
            <a:r>
              <a:rPr lang="en-GB" sz="2400" dirty="0"/>
              <a:t>I love being able to have discussions about anything and</a:t>
            </a:r>
          </a:p>
          <a:p>
            <a:r>
              <a:rPr lang="en-GB" sz="2400" dirty="0"/>
              <a:t>everything’</a:t>
            </a:r>
          </a:p>
          <a:p>
            <a:endParaRPr lang="en-GB" sz="2400" dirty="0"/>
          </a:p>
          <a:p>
            <a:r>
              <a:rPr lang="en-GB" sz="2400" dirty="0"/>
              <a:t>‘I like having the chance to be creative – when I’m writing a </a:t>
            </a:r>
          </a:p>
          <a:p>
            <a:r>
              <a:rPr lang="en-GB" sz="2400" dirty="0"/>
              <a:t>description or story I can use my imagination’</a:t>
            </a:r>
          </a:p>
          <a:p>
            <a:endParaRPr lang="en-GB" sz="2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1299AF-F82C-4F31-9996-C7C9CDED3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CBDA42-B62C-4751-AF2A-9BDA6D22E74E}"/>
              </a:ext>
            </a:extLst>
          </p:cNvPr>
          <p:cNvSpPr txBox="1"/>
          <p:nvPr/>
        </p:nvSpPr>
        <p:spPr>
          <a:xfrm>
            <a:off x="2480807" y="1606162"/>
            <a:ext cx="805541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‘Write to be understood, </a:t>
            </a:r>
          </a:p>
          <a:p>
            <a:r>
              <a:rPr lang="en-GB" sz="6000" dirty="0"/>
              <a:t>speak to be heard, </a:t>
            </a:r>
          </a:p>
          <a:p>
            <a:r>
              <a:rPr lang="en-GB" sz="6000" dirty="0"/>
              <a:t>read to grow.’</a:t>
            </a:r>
          </a:p>
          <a:p>
            <a:endParaRPr lang="en-GB" sz="6000" dirty="0"/>
          </a:p>
          <a:p>
            <a:r>
              <a:rPr lang="en-GB" sz="3600" i="1" dirty="0"/>
              <a:t>				Lawrence Clark Powell</a:t>
            </a:r>
          </a:p>
        </p:txBody>
      </p:sp>
    </p:spTree>
    <p:extLst>
      <p:ext uri="{BB962C8B-B14F-4D97-AF65-F5344CB8AC3E}">
        <p14:creationId xmlns:p14="http://schemas.microsoft.com/office/powerpoint/2010/main" val="3855159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841912F246C4FBBBDB2E0920D0E06" ma:contentTypeVersion="13" ma:contentTypeDescription="Create a new document." ma:contentTypeScope="" ma:versionID="b2e65d5f8abb317f375b9dc57dbb6f49">
  <xsd:schema xmlns:xsd="http://www.w3.org/2001/XMLSchema" xmlns:xs="http://www.w3.org/2001/XMLSchema" xmlns:p="http://schemas.microsoft.com/office/2006/metadata/properties" xmlns:ns3="61269891-b9b3-4534-8020-0255a28523c2" xmlns:ns4="6bbdb347-2467-47cd-aa09-e99043bf9c46" targetNamespace="http://schemas.microsoft.com/office/2006/metadata/properties" ma:root="true" ma:fieldsID="45a5877cbe22d7b51c89dc1c0b3c40f6" ns3:_="" ns4:_="">
    <xsd:import namespace="61269891-b9b3-4534-8020-0255a28523c2"/>
    <xsd:import namespace="6bbdb347-2467-47cd-aa09-e99043bf9c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69891-b9b3-4534-8020-0255a28523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db347-2467-47cd-aa09-e99043bf9c4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99D970-266D-4FFC-8061-2F5CD66DB6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69891-b9b3-4534-8020-0255a28523c2"/>
    <ds:schemaRef ds:uri="6bbdb347-2467-47cd-aa09-e99043bf9c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2EB9C2-D972-4214-8C2B-4363FF39E5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E56A15-717A-49CC-BE36-E57C1B7FD4D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195</Words>
  <Application>Microsoft Office PowerPoint</Application>
  <PresentationFormat>Widescreen</PresentationFormat>
  <Paragraphs>52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Riordan J</dc:creator>
  <cp:lastModifiedBy>Riordan J</cp:lastModifiedBy>
  <cp:revision>19</cp:revision>
  <dcterms:created xsi:type="dcterms:W3CDTF">2021-01-19T09:07:16Z</dcterms:created>
  <dcterms:modified xsi:type="dcterms:W3CDTF">2023-01-09T12:09:25Z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0x010100BF7841912F246C4FBBBDB2E0920D0E06</vt:lpwstr>
  </property>
</Properties>
</file>